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8" r:id="rId10"/>
    <p:sldId id="267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5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68A8-9941-4AB6-A086-1F0FF8C46E60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1419-BCCA-4B83-93E5-16271C15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5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68A8-9941-4AB6-A086-1F0FF8C46E60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1419-BCCA-4B83-93E5-16271C15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6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68A8-9941-4AB6-A086-1F0FF8C46E60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1419-BCCA-4B83-93E5-16271C15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8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68A8-9941-4AB6-A086-1F0FF8C46E60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1419-BCCA-4B83-93E5-16271C15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4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68A8-9941-4AB6-A086-1F0FF8C46E60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1419-BCCA-4B83-93E5-16271C15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4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68A8-9941-4AB6-A086-1F0FF8C46E60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1419-BCCA-4B83-93E5-16271C15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3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68A8-9941-4AB6-A086-1F0FF8C46E60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1419-BCCA-4B83-93E5-16271C15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0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68A8-9941-4AB6-A086-1F0FF8C46E60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1419-BCCA-4B83-93E5-16271C15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4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68A8-9941-4AB6-A086-1F0FF8C46E60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1419-BCCA-4B83-93E5-16271C15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5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68A8-9941-4AB6-A086-1F0FF8C46E60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1419-BCCA-4B83-93E5-16271C15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68A8-9941-4AB6-A086-1F0FF8C46E60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1419-BCCA-4B83-93E5-16271C15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2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C68A8-9941-4AB6-A086-1F0FF8C46E60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71419-BCCA-4B83-93E5-16271C15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5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774" y="1705970"/>
            <a:ext cx="10863618" cy="3770263"/>
          </a:xfrm>
          <a:prstGeom prst="rect">
            <a:avLst/>
          </a:prstGeom>
          <a:blipFill dpi="0" rotWithShape="1">
            <a:blip r:embed="rId3"/>
            <a:srcRect/>
            <a:stretch>
              <a:fillRect b="-23000"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স্বাগতম</a:t>
            </a:r>
            <a:endParaRPr lang="en-US" sz="239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6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FB5FDD"/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0561" y="1719605"/>
            <a:ext cx="915764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u="sng" dirty="0"/>
              <a:t>দলীয় </a:t>
            </a:r>
            <a:r>
              <a:rPr lang="bn-BD" sz="5400" b="1" u="sng" dirty="0" smtClean="0"/>
              <a:t>কাজঃ</a:t>
            </a:r>
            <a:endParaRPr lang="bn-BD" sz="6000" b="1" u="sng" dirty="0"/>
          </a:p>
          <a:p>
            <a:r>
              <a:rPr lang="bn-BD" sz="3600" dirty="0">
                <a:solidFill>
                  <a:srgbClr val="FFFF00"/>
                </a:solidFill>
              </a:rPr>
              <a:t>৩।প্রাকৃতিক বনে কি কি  সম্পদ পাওয়া যায় </a:t>
            </a:r>
            <a:r>
              <a:rPr lang="bn-BD" sz="3600" dirty="0" smtClean="0">
                <a:solidFill>
                  <a:srgbClr val="FFFF00"/>
                </a:solidFill>
              </a:rPr>
              <a:t>–</a:t>
            </a:r>
          </a:p>
          <a:p>
            <a:r>
              <a:rPr lang="bn-BD" sz="3600" dirty="0" smtClean="0">
                <a:solidFill>
                  <a:srgbClr val="FFFF00"/>
                </a:solidFill>
              </a:rPr>
              <a:t>   তারএকটি </a:t>
            </a:r>
            <a:r>
              <a:rPr lang="bn-BD" sz="3600" dirty="0">
                <a:solidFill>
                  <a:srgbClr val="FFFF00"/>
                </a:solidFill>
              </a:rPr>
              <a:t>তালিকা তৈরি কর।</a:t>
            </a:r>
          </a:p>
          <a:p>
            <a:endParaRPr lang="bn-BD" sz="2800" dirty="0">
              <a:solidFill>
                <a:srgbClr val="FFFF00"/>
              </a:solidFill>
            </a:endParaRPr>
          </a:p>
          <a:p>
            <a:r>
              <a:rPr lang="bn-BD" sz="3200" b="1" dirty="0">
                <a:solidFill>
                  <a:srgbClr val="FFFF00"/>
                </a:solidFill>
              </a:rPr>
              <a:t>৪।বাংলাদেশের অর্থনীতিতে বনজ সম্পদের গুরুত্ব ব্যাখ্যা কর</a:t>
            </a:r>
            <a:r>
              <a:rPr lang="bn-BD" b="1" dirty="0">
                <a:solidFill>
                  <a:srgbClr val="FFFF00"/>
                </a:solidFill>
              </a:rPr>
              <a:t>।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0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4" y="332475"/>
            <a:ext cx="9730853" cy="4885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922" y="332475"/>
            <a:ext cx="1005839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6600" b="1" u="sng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r>
              <a:rPr lang="bn-BD" sz="66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মুল্যায়নঃ</a:t>
            </a:r>
          </a:p>
          <a:p>
            <a:endParaRPr lang="bn-BD" dirty="0" smtClean="0"/>
          </a:p>
          <a:p>
            <a:r>
              <a:rPr lang="bn-BD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</a:t>
            </a:r>
            <a:r>
              <a:rPr lang="en-U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রয়েল বেঙ্গল টাইগার কোথায় পাওয়া যায়?</a:t>
            </a:r>
          </a:p>
          <a:p>
            <a:r>
              <a:rPr lang="bn-BD" sz="3600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</a:t>
            </a:r>
            <a:r>
              <a:rPr lang="en-US" sz="3600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600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 কত প্রকার ও কি কি?</a:t>
            </a:r>
          </a:p>
          <a:p>
            <a:r>
              <a:rPr lang="bn-BD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৩।</a:t>
            </a:r>
            <a:r>
              <a:rPr lang="en-U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কৃষিবন ও প্রাকৃতিক বনের মধ্যে ২টি করে পার্থক্য লিখ।</a:t>
            </a:r>
            <a:endParaRPr lang="en-US" sz="36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16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1303886"/>
            <a:ext cx="9935570" cy="33239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r>
              <a:rPr lang="bn-BD" sz="4800" b="1" u="sng" dirty="0" smtClean="0">
                <a:solidFill>
                  <a:srgbClr val="002060"/>
                </a:solidFill>
              </a:rPr>
              <a:t>বাড়ীর কাজঃ</a:t>
            </a:r>
          </a:p>
          <a:p>
            <a:endParaRPr lang="bn-BD" dirty="0" smtClean="0"/>
          </a:p>
          <a:p>
            <a:endParaRPr lang="bn-BD" dirty="0"/>
          </a:p>
          <a:p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bn-BD" sz="3600" b="1" dirty="0" smtClean="0">
                <a:solidFill>
                  <a:srgbClr val="FFFF00"/>
                </a:solidFill>
              </a:rPr>
              <a:t>১।পরিবেশের  ভারসাম্য রক্ষায় বনায়নের গুরুত্ব ব্যাখ্যা কর</a:t>
            </a:r>
            <a:r>
              <a:rPr lang="bn-BD" b="1" dirty="0" smtClean="0">
                <a:solidFill>
                  <a:srgbClr val="FFFF00"/>
                </a:solidFill>
              </a:rPr>
              <a:t>।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946" y="1992573"/>
            <a:ext cx="8871045" cy="31547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 smtClean="0">
                <a:solidFill>
                  <a:srgbClr val="FFC000"/>
                </a:solidFill>
              </a:rPr>
              <a:t>ধ</a:t>
            </a:r>
            <a:r>
              <a:rPr lang="bn-BD" sz="19900" b="1" dirty="0" smtClean="0">
                <a:solidFill>
                  <a:srgbClr val="0070C0"/>
                </a:solidFill>
              </a:rPr>
              <a:t>ন্য</a:t>
            </a:r>
            <a:r>
              <a:rPr lang="bn-BD" sz="19900" b="1" dirty="0" smtClean="0">
                <a:solidFill>
                  <a:schemeClr val="bg2">
                    <a:lumMod val="25000"/>
                  </a:schemeClr>
                </a:solidFill>
              </a:rPr>
              <a:t>বা</a:t>
            </a:r>
            <a:r>
              <a:rPr lang="bn-BD" sz="19900" b="1" dirty="0" smtClean="0">
                <a:solidFill>
                  <a:srgbClr val="FF0000"/>
                </a:solidFill>
              </a:rPr>
              <a:t>দ</a:t>
            </a:r>
            <a:endParaRPr lang="en-US" sz="19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4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" y="365760"/>
            <a:ext cx="11302236" cy="63898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3895" y="365760"/>
            <a:ext cx="107758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T.T.C,Faridpur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BD" sz="40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শিক্ষক পরিচিতিঃ</a:t>
            </a:r>
          </a:p>
          <a:p>
            <a:r>
              <a:rPr lang="bn-BD" sz="3200" dirty="0"/>
              <a:t> </a:t>
            </a:r>
            <a:r>
              <a:rPr lang="bn-BD" sz="3200" dirty="0" smtClean="0"/>
              <a:t>                   </a:t>
            </a:r>
            <a:r>
              <a:rPr lang="bn-BD" sz="32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১। লীলাবতী মন্ডল                        </a:t>
            </a:r>
          </a:p>
          <a:p>
            <a:r>
              <a:rPr lang="bn-BD" sz="32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bn-BD" sz="32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              সহকারী শিক্ষক</a:t>
            </a:r>
          </a:p>
          <a:p>
            <a:r>
              <a:rPr lang="bn-BD" sz="32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bn-BD" sz="32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</a:t>
            </a:r>
            <a:r>
              <a:rPr lang="en-US" sz="32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            </a:t>
            </a:r>
            <a:r>
              <a:rPr lang="bn-BD" sz="32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কাশিয়ানী জি,সি,পাইলট উচ্চ</a:t>
            </a:r>
            <a:r>
              <a:rPr lang="en-US" sz="32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bn-BD" sz="32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বিদ্যালয়</a:t>
            </a:r>
          </a:p>
          <a:p>
            <a:endParaRPr lang="bn-BD" sz="3200" dirty="0" smtClean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bn-BD" sz="32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bn-BD" sz="32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</a:t>
            </a:r>
            <a:r>
              <a:rPr lang="en-US" sz="32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                         </a:t>
            </a:r>
            <a:r>
              <a:rPr lang="bn-BD" sz="32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কাশিয়ানী,গোপালগঞ্জ</a:t>
            </a:r>
          </a:p>
          <a:p>
            <a:r>
              <a:rPr lang="bn-BD" sz="32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bn-BD" sz="32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              আই ডি -৩২ </a:t>
            </a:r>
            <a:r>
              <a:rPr lang="en-US" sz="32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</a:t>
            </a:r>
            <a:endParaRPr lang="bn-BD" sz="3200" dirty="0" smtClean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</a:t>
            </a:r>
            <a:endParaRPr lang="bn-BD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78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91" y="651251"/>
            <a:ext cx="1008653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 পরিচিতিঃ</a:t>
            </a:r>
          </a:p>
          <a:p>
            <a:pPr algn="ctr"/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শ্রেণিঃ ৬ষ্ঠ</a:t>
            </a:r>
          </a:p>
          <a:p>
            <a:pPr algn="ctr"/>
            <a:r>
              <a:rPr lang="bn-BD" sz="4800" b="1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বিষয়ঃ কৃষি শিক্ষা</a:t>
            </a:r>
          </a:p>
          <a:p>
            <a:pPr algn="ctr"/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অধ্যায়ঃ ৬ষ্ঠ</a:t>
            </a:r>
          </a:p>
          <a:p>
            <a:pPr algn="ctr"/>
            <a:r>
              <a:rPr lang="bn-BD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বিষয়বস্তুঃবনায়ন</a:t>
            </a:r>
            <a:endParaRPr lang="en-US" sz="4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bn-BD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সময়ঃ ৫০মিঃ</a:t>
            </a:r>
          </a:p>
          <a:p>
            <a:pPr algn="ctr"/>
            <a:r>
              <a:rPr lang="bn-BD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তারিখঃ০৯/০৬/২০১৩ইং</a:t>
            </a:r>
            <a:r>
              <a:rPr lang="bn-BD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bn-BD" sz="4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endParaRPr lang="bn-BD" dirty="0"/>
          </a:p>
          <a:p>
            <a:r>
              <a:rPr lang="bn-BD" dirty="0" smtClean="0"/>
              <a:t>৫০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6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2" y="297346"/>
            <a:ext cx="4720889" cy="2499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60" y="297346"/>
            <a:ext cx="5092503" cy="2651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03" y="3410527"/>
            <a:ext cx="4772478" cy="2484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60" y="3410527"/>
            <a:ext cx="5092503" cy="26253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0124" y="2862771"/>
            <a:ext cx="2287177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/>
              <a:t>১।ছবিটি কিসের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  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1229" y="2948862"/>
            <a:ext cx="333404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/>
              <a:t>২।ছবিট কোন অঞ্চলের?             </a:t>
            </a:r>
            <a:r>
              <a:rPr lang="bn-BD" sz="2000" dirty="0" smtClean="0"/>
              <a:t>                                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842895" y="6012550"/>
            <a:ext cx="3060895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৩।ছবিটি কোন জাতীয় বন?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267160" y="6146684"/>
            <a:ext cx="364353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৪।ছবিটি কোন জাতীয় সম্পদের</a:t>
            </a:r>
            <a:r>
              <a:rPr lang="bn-BD" sz="2000" dirty="0"/>
              <a:t>?</a:t>
            </a:r>
            <a:r>
              <a:rPr lang="bn-BD" sz="2000" dirty="0" smtClean="0"/>
              <a:t>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242604" y="2854399"/>
            <a:ext cx="2342277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সুন্দর বন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741880" y="2948861"/>
            <a:ext cx="163185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400" dirty="0"/>
              <a:t>সুন্দর বন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931794" y="6146684"/>
            <a:ext cx="16318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বনজ সম্পদের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7094" y="6012550"/>
            <a:ext cx="161778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কৃষি বন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8" grpId="0" animBg="1"/>
      <p:bldP spid="19" grpId="0" animBg="1"/>
      <p:bldP spid="2" grpId="0" animBg="1"/>
      <p:bldP spid="5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0537" y="1493225"/>
            <a:ext cx="9648967" cy="341632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ass/>
                      </a14:imgEffect>
                    </a14:imgLayer>
                  </a14:imgProps>
                </a:ext>
              </a:extLst>
            </a:blip>
            <a:stretch>
              <a:fillRect b="-23000"/>
            </a:stretch>
          </a:blip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bn-BD" sz="5400" b="1" dirty="0" smtClean="0">
              <a:ln/>
              <a:solidFill>
                <a:schemeClr val="accent3"/>
              </a:solidFill>
            </a:endParaRPr>
          </a:p>
          <a:p>
            <a:r>
              <a:rPr lang="bn-BD" sz="5400" b="1" dirty="0" smtClean="0">
                <a:ln/>
              </a:rPr>
              <a:t>পাঠ ঘোষণা:</a:t>
            </a:r>
          </a:p>
          <a:p>
            <a:r>
              <a:rPr lang="bn-BD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 আজকের আলোচ্য বিষয় </a:t>
            </a: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“বনায়ন”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56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638" y="499847"/>
            <a:ext cx="10441692" cy="53860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solidFill>
                  <a:srgbClr val="0070C0"/>
                </a:solidFill>
              </a:rPr>
              <a:t>শিখনফলঃ  </a:t>
            </a:r>
          </a:p>
          <a:p>
            <a:r>
              <a:rPr lang="bn-BD" sz="2400" dirty="0" smtClean="0"/>
              <a:t>   </a:t>
            </a:r>
          </a:p>
          <a:p>
            <a:r>
              <a:rPr lang="bn-BD" sz="2400" dirty="0" smtClean="0"/>
              <a:t> </a:t>
            </a:r>
            <a:r>
              <a:rPr lang="bn-BD" sz="3600" dirty="0" smtClean="0"/>
              <a:t>কৃষি বনের সাথে প্রাকৃতিক বনের তুলনা করতে পারবে।</a:t>
            </a:r>
          </a:p>
          <a:p>
            <a:r>
              <a:rPr lang="bn-BD" sz="3600" dirty="0" smtClean="0"/>
              <a:t>   </a:t>
            </a:r>
          </a:p>
          <a:p>
            <a:r>
              <a:rPr lang="bn-BD" sz="2800" dirty="0" smtClean="0"/>
              <a:t> </a:t>
            </a:r>
            <a:r>
              <a:rPr lang="bn-BD" sz="3600" dirty="0" smtClean="0"/>
              <a:t>কোন বনে কোন ধরনের বৃক্ষ জন্মে / পাওয়া যায় তা বলতে পারবে</a:t>
            </a:r>
            <a:r>
              <a:rPr lang="bn-BD" sz="2400" dirty="0" smtClean="0"/>
              <a:t>।</a:t>
            </a:r>
          </a:p>
          <a:p>
            <a:r>
              <a:rPr lang="bn-BD" sz="2400" dirty="0" smtClean="0"/>
              <a:t>    </a:t>
            </a:r>
            <a:endParaRPr lang="bn-BD" sz="3200" dirty="0" smtClean="0"/>
          </a:p>
          <a:p>
            <a:r>
              <a:rPr lang="bn-BD" sz="3600" dirty="0" smtClean="0"/>
              <a:t>পরিবেশের ভারসম্য রক্ষায় বনায়নের গুরুত্ব ব্যাখ্যা করতে পারবে।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490983" y="1624046"/>
            <a:ext cx="204705" cy="1844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0841" y="3334495"/>
            <a:ext cx="218352" cy="1751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5438" y="4762443"/>
            <a:ext cx="218352" cy="1817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4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" t="52085" r="51246" b="952"/>
          <a:stretch/>
        </p:blipFill>
        <p:spPr>
          <a:xfrm>
            <a:off x="616363" y="600502"/>
            <a:ext cx="4378718" cy="2565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63" y="3643952"/>
            <a:ext cx="4160353" cy="2156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9" y="600501"/>
            <a:ext cx="4285396" cy="24702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20" y="3539410"/>
            <a:ext cx="4285396" cy="22608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209" y="6127844"/>
            <a:ext cx="11000096" cy="5186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ছবি গুলো ভাল করে দেখ এবং নিচের প্রশ্ন গুলোর উত্তর দাও।  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433015" y="6209730"/>
            <a:ext cx="1078173" cy="36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9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864" y="641448"/>
            <a:ext cx="10495130" cy="3970318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bn-BD" sz="3200" b="1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bn-BD" sz="3200" b="1" u="sng" dirty="0" smtClean="0">
                <a:solidFill>
                  <a:schemeClr val="accent4">
                    <a:lumMod val="75000"/>
                  </a:schemeClr>
                </a:solidFill>
              </a:rPr>
              <a:t>একক কাজঃ</a:t>
            </a:r>
          </a:p>
          <a:p>
            <a:endParaRPr lang="bn-BD" sz="4000" dirty="0" smtClean="0">
              <a:solidFill>
                <a:srgbClr val="00B050"/>
              </a:solidFill>
            </a:endParaRPr>
          </a:p>
          <a:p>
            <a:r>
              <a:rPr lang="bn-BD" sz="4000" dirty="0" smtClean="0">
                <a:solidFill>
                  <a:srgbClr val="00B050"/>
                </a:solidFill>
              </a:rPr>
              <a:t>১।বনায়ন কি?</a:t>
            </a:r>
          </a:p>
          <a:p>
            <a:endParaRPr lang="bn-BD" sz="3600" dirty="0" smtClean="0">
              <a:solidFill>
                <a:srgbClr val="00B050"/>
              </a:solidFill>
            </a:endParaRPr>
          </a:p>
          <a:p>
            <a:r>
              <a:rPr lang="bn-BD" sz="3600" dirty="0" smtClean="0">
                <a:solidFill>
                  <a:srgbClr val="00B050"/>
                </a:solidFill>
              </a:rPr>
              <a:t>২।কৃষিবন ও প্রাকৃতিক বন বলতে কী বুঝ?ব্যাখ্যা কর।</a:t>
            </a:r>
          </a:p>
          <a:p>
            <a:endParaRPr lang="bn-BD" sz="3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6203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29184"/>
            <a:ext cx="6083770" cy="5596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39" y="329184"/>
            <a:ext cx="5411153" cy="5620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264" y="6223379"/>
            <a:ext cx="1114767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ছবি দুটি ভাল করে লক্ষ্য কর এবং নীচের প্রশ্ন দুটির উত্তর দাও।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403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234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132</cp:revision>
  <dcterms:created xsi:type="dcterms:W3CDTF">2013-05-29T18:55:26Z</dcterms:created>
  <dcterms:modified xsi:type="dcterms:W3CDTF">2013-06-09T05:31:06Z</dcterms:modified>
</cp:coreProperties>
</file>